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4" r:id="rId6"/>
    <p:sldId id="268" r:id="rId7"/>
    <p:sldId id="269" r:id="rId8"/>
    <p:sldId id="270" r:id="rId9"/>
    <p:sldId id="267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DBDCEC-4190-409E-9DDE-3D90E1259A6D}" v="465" dt="2020-04-21T16:15:19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21/04/2020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21/04/2020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416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7192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679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dejs.org/en/" TargetMode="External"/><Relationship Id="rId5" Type="http://schemas.openxmlformats.org/officeDocument/2006/relationships/hyperlink" Target="https://cli.vuejs.org/guide/installation.htm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li.vuejs.org/guide/creating-a-project.html#vue-create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://localhost:8080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ile:YouTube_Silver_Play_Button.svg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Iniciando o projeto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Vamos instalar o </a:t>
            </a:r>
            <a:r>
              <a:rPr lang="pt-BR" dirty="0" err="1"/>
              <a:t>Vue</a:t>
            </a:r>
            <a:r>
              <a:rPr lang="pt-BR" dirty="0"/>
              <a:t> CLI - </a:t>
            </a:r>
            <a:r>
              <a:rPr lang="pt-BR" dirty="0">
                <a:hlinkClick r:id="rId5"/>
              </a:rPr>
              <a:t>https://cli.vuejs.org/guide/installation.html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Antes, é necessário instalar o Node.js - </a:t>
            </a:r>
            <a:r>
              <a:rPr lang="pt-BR" dirty="0">
                <a:hlinkClick r:id="rId6"/>
              </a:rPr>
              <a:t>https://nodejs.org/en/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Rodar no </a:t>
            </a:r>
            <a:r>
              <a:rPr lang="pt-BR" dirty="0" err="1"/>
              <a:t>cmd</a:t>
            </a:r>
            <a:r>
              <a:rPr lang="pt-BR" dirty="0"/>
              <a:t> </a:t>
            </a:r>
            <a:r>
              <a:rPr lang="pt-BR" dirty="0" err="1">
                <a:highlight>
                  <a:srgbClr val="000000"/>
                </a:highlight>
              </a:rPr>
              <a:t>npm</a:t>
            </a:r>
            <a:r>
              <a:rPr lang="pt-BR" dirty="0">
                <a:highlight>
                  <a:srgbClr val="000000"/>
                </a:highlight>
              </a:rPr>
              <a:t> </a:t>
            </a:r>
            <a:r>
              <a:rPr lang="pt-BR" dirty="0" err="1">
                <a:highlight>
                  <a:srgbClr val="000000"/>
                </a:highlight>
              </a:rPr>
              <a:t>install</a:t>
            </a:r>
            <a:r>
              <a:rPr lang="pt-BR" dirty="0">
                <a:highlight>
                  <a:srgbClr val="000000"/>
                </a:highlight>
              </a:rPr>
              <a:t> -g @</a:t>
            </a:r>
            <a:r>
              <a:rPr lang="pt-BR" dirty="0" err="1">
                <a:highlight>
                  <a:srgbClr val="000000"/>
                </a:highlight>
              </a:rPr>
              <a:t>vue</a:t>
            </a:r>
            <a:r>
              <a:rPr lang="pt-BR" dirty="0">
                <a:highlight>
                  <a:srgbClr val="000000"/>
                </a:highlight>
              </a:rPr>
              <a:t>/</a:t>
            </a:r>
            <a:r>
              <a:rPr lang="pt-BR" dirty="0" err="1">
                <a:highlight>
                  <a:srgbClr val="000000"/>
                </a:highlight>
              </a:rPr>
              <a:t>cli</a:t>
            </a:r>
            <a:r>
              <a:rPr lang="pt-BR" dirty="0"/>
              <a:t> ou</a:t>
            </a:r>
            <a:r>
              <a:rPr lang="nn-NO" dirty="0"/>
              <a:t> </a:t>
            </a:r>
            <a:r>
              <a:rPr lang="nn-NO" dirty="0">
                <a:highlight>
                  <a:srgbClr val="000000"/>
                </a:highlight>
              </a:rPr>
              <a:t>npm update -g @vue/cli</a:t>
            </a:r>
            <a:endParaRPr lang="pt-BR" dirty="0">
              <a:highlight>
                <a:srgbClr val="000000"/>
              </a:highlight>
            </a:endParaRPr>
          </a:p>
          <a:p>
            <a:pPr marL="0" indent="0">
              <a:buNone/>
            </a:pPr>
            <a:endParaRPr lang="pt-BR" dirty="0"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pt-BR" dirty="0"/>
              <a:t>Como já estava instalado, apenas rodei o update para atualizar minha versão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7CD4B39-9862-424E-82EF-473F5592DE8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574" y="4773169"/>
            <a:ext cx="11310851" cy="76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Iniciando o projeto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47284"/>
            <a:ext cx="9720073" cy="1266825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Dentro da sua pasta, rode o comando </a:t>
            </a:r>
            <a:r>
              <a:rPr lang="pt-BR" dirty="0" err="1">
                <a:highlight>
                  <a:srgbClr val="000000"/>
                </a:highlight>
              </a:rPr>
              <a:t>vue</a:t>
            </a:r>
            <a:r>
              <a:rPr lang="pt-BR" dirty="0">
                <a:highlight>
                  <a:srgbClr val="000000"/>
                </a:highlight>
              </a:rPr>
              <a:t> </a:t>
            </a:r>
            <a:r>
              <a:rPr lang="pt-BR" dirty="0" err="1">
                <a:highlight>
                  <a:srgbClr val="000000"/>
                </a:highlight>
              </a:rPr>
              <a:t>create</a:t>
            </a:r>
            <a:r>
              <a:rPr lang="pt-BR" dirty="0">
                <a:highlight>
                  <a:srgbClr val="000000"/>
                </a:highlight>
              </a:rPr>
              <a:t> </a:t>
            </a:r>
            <a:r>
              <a:rPr lang="pt-BR" dirty="0" err="1">
                <a:highlight>
                  <a:srgbClr val="000000"/>
                </a:highlight>
              </a:rPr>
              <a:t>projeto-vue</a:t>
            </a:r>
            <a:endParaRPr lang="pt-BR" dirty="0"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pt-BR" dirty="0"/>
              <a:t>Irá exibir as opções para criação do modelo que quer iniciar, vou escolher o </a:t>
            </a:r>
            <a:r>
              <a:rPr lang="pt-BR" dirty="0">
                <a:highlight>
                  <a:srgbClr val="000000"/>
                </a:highlight>
              </a:rPr>
              <a:t>default</a:t>
            </a:r>
            <a:r>
              <a:rPr lang="pt-BR" dirty="0"/>
              <a:t> pois o que precisamos como base do projeto está contemplado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252E8C5-EB1B-4726-85DD-300DE30722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1" t="1883" r="36601" b="-1"/>
          <a:stretch/>
        </p:blipFill>
        <p:spPr>
          <a:xfrm>
            <a:off x="1089025" y="3330575"/>
            <a:ext cx="4160906" cy="124297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8BC42F9-BB16-4D05-B302-3BCC083A1283}"/>
              </a:ext>
            </a:extLst>
          </p:cNvPr>
          <p:cNvSpPr txBox="1"/>
          <p:nvPr/>
        </p:nvSpPr>
        <p:spPr>
          <a:xfrm>
            <a:off x="900171" y="4964136"/>
            <a:ext cx="498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As outras opções, você pode ver afundo na própria </a:t>
            </a:r>
          </a:p>
          <a:p>
            <a:r>
              <a:rPr lang="pt-BR" dirty="0"/>
              <a:t>Documentação, pois não usaremos no momento. </a:t>
            </a:r>
          </a:p>
          <a:p>
            <a:r>
              <a:rPr lang="pt-BR" dirty="0">
                <a:hlinkClick r:id="rId6"/>
              </a:rPr>
              <a:t>https://cli.vuejs.org/guide/creating-a-project.html</a:t>
            </a:r>
            <a:endParaRPr lang="pt-BR" dirty="0"/>
          </a:p>
        </p:txBody>
      </p:sp>
      <p:pic>
        <p:nvPicPr>
          <p:cNvPr id="2052" name="Picture 4" descr="CLI preview">
            <a:extLst>
              <a:ext uri="{FF2B5EF4-FFF2-40B4-BE49-F238E27FC236}">
                <a16:creationId xmlns:a16="http://schemas.microsoft.com/office/drawing/2014/main" id="{61B2D981-6280-471A-878F-D67B937E59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5" t="14389" r="6466" b="15845"/>
          <a:stretch/>
        </p:blipFill>
        <p:spPr bwMode="auto">
          <a:xfrm>
            <a:off x="5844825" y="4415266"/>
            <a:ext cx="4638940" cy="22393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52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Iniciando o projeto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47284"/>
            <a:ext cx="9720073" cy="1266825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Depois é só acessar a pasta via </a:t>
            </a:r>
            <a:r>
              <a:rPr lang="pt-BR" dirty="0" err="1"/>
              <a:t>cmd</a:t>
            </a:r>
            <a:r>
              <a:rPr lang="pt-BR" dirty="0"/>
              <a:t> </a:t>
            </a:r>
            <a:r>
              <a:rPr lang="pt-BR" dirty="0" err="1">
                <a:highlight>
                  <a:srgbClr val="000000"/>
                </a:highlight>
              </a:rPr>
              <a:t>cd</a:t>
            </a:r>
            <a:r>
              <a:rPr lang="pt-BR" dirty="0">
                <a:highlight>
                  <a:srgbClr val="000000"/>
                </a:highlight>
              </a:rPr>
              <a:t> </a:t>
            </a:r>
            <a:r>
              <a:rPr lang="pt-BR" dirty="0" err="1">
                <a:highlight>
                  <a:srgbClr val="000000"/>
                </a:highlight>
              </a:rPr>
              <a:t>projeto-vue</a:t>
            </a:r>
            <a:r>
              <a:rPr lang="pt-BR" dirty="0"/>
              <a:t> e rodar </a:t>
            </a:r>
            <a:r>
              <a:rPr lang="pt-BR" dirty="0" err="1">
                <a:highlight>
                  <a:srgbClr val="000000"/>
                </a:highlight>
              </a:rPr>
              <a:t>npm</a:t>
            </a:r>
            <a:r>
              <a:rPr lang="pt-BR" dirty="0">
                <a:highlight>
                  <a:srgbClr val="000000"/>
                </a:highlight>
              </a:rPr>
              <a:t> </a:t>
            </a:r>
            <a:r>
              <a:rPr lang="pt-BR" dirty="0" err="1">
                <a:highlight>
                  <a:srgbClr val="000000"/>
                </a:highlight>
              </a:rPr>
              <a:t>run</a:t>
            </a:r>
            <a:r>
              <a:rPr lang="pt-BR" dirty="0">
                <a:highlight>
                  <a:srgbClr val="000000"/>
                </a:highlight>
              </a:rPr>
              <a:t> serve</a:t>
            </a:r>
            <a:r>
              <a:rPr lang="pt-BR" dirty="0"/>
              <a:t> para subirmos o servidor da aplicação em </a:t>
            </a:r>
            <a:r>
              <a:rPr lang="pt-BR" dirty="0">
                <a:hlinkClick r:id="rId5"/>
              </a:rPr>
              <a:t>http://localhost:8080/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45E7EBB-F2D1-4DCC-918C-FD09272525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534" y="4061842"/>
            <a:ext cx="3934374" cy="1619476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6D77D72-DC21-434C-90BC-68C839416F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2534" y="2795017"/>
            <a:ext cx="10978826" cy="113248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17C8AC2B-DC63-4C72-9CC1-3DD45079A0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7001" y="4118240"/>
            <a:ext cx="3764371" cy="243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Iniciando o projeto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9" name="Espaço Reservado para Conteúdo 4">
            <a:extLst>
              <a:ext uri="{FF2B5EF4-FFF2-40B4-BE49-F238E27FC236}">
                <a16:creationId xmlns:a16="http://schemas.microsoft.com/office/drawing/2014/main" id="{C374CEBF-D1A7-40AE-9AB3-01006813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548" y="2799281"/>
            <a:ext cx="3268219" cy="1109810"/>
          </a:xfrm>
        </p:spPr>
        <p:txBody>
          <a:bodyPr>
            <a:noAutofit/>
          </a:bodyPr>
          <a:lstStyle/>
          <a:p>
            <a:r>
              <a:rPr lang="pt-BR" sz="4000" dirty="0"/>
              <a:t>Mão na massa</a:t>
            </a:r>
          </a:p>
        </p:txBody>
      </p:sp>
      <p:pic>
        <p:nvPicPr>
          <p:cNvPr id="20" name="Imagem 19" descr="Uma imagem contendo mesa, pássaro, camisa&#10;&#10;Descrição gerada automaticamente">
            <a:extLst>
              <a:ext uri="{FF2B5EF4-FFF2-40B4-BE49-F238E27FC236}">
                <a16:creationId xmlns:a16="http://schemas.microsoft.com/office/drawing/2014/main" id="{3F050BC6-8068-4D3B-9DA9-C708BAAEA2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264007" y="3553125"/>
            <a:ext cx="1183299" cy="82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1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228</Words>
  <Application>Microsoft Office PowerPoint</Application>
  <PresentationFormat>Widescreen</PresentationFormat>
  <Paragraphs>37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Calibri</vt:lpstr>
      <vt:lpstr>Tw Cen MT</vt:lpstr>
      <vt:lpstr>Tw Cen MT Condensed</vt:lpstr>
      <vt:lpstr>Wingdings 3</vt:lpstr>
      <vt:lpstr>Integral</vt:lpstr>
      <vt:lpstr>Vue Avançado</vt:lpstr>
      <vt:lpstr>Iniciando o projeto</vt:lpstr>
      <vt:lpstr>Iniciando o projeto</vt:lpstr>
      <vt:lpstr>Iniciando o projeto</vt:lpstr>
      <vt:lpstr>Iniciando o projeto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2020-04-21T16:15:22Z</dcterms:modified>
</cp:coreProperties>
</file>